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4"/>
    <p:restoredTop sz="94728"/>
  </p:normalViewPr>
  <p:slideViewPr>
    <p:cSldViewPr snapToGrid="0" snapToObjects="1">
      <p:cViewPr>
        <p:scale>
          <a:sx n="270" d="100"/>
          <a:sy n="270" d="100"/>
        </p:scale>
        <p:origin x="-1264" y="-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35C2-E8E7-BC40-A192-6EF4845E6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D5888-8DF3-8D48-B3EE-93002ACBC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21C58-452D-654B-82F6-1318B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0AB4-D09A-9C47-939A-94F3C1F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ADAC-7C68-1546-B30D-1D95B6FF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82F6-EFBC-C44A-81F5-E395442A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3A77D-FE92-9F4F-AB11-0D0D564F6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CA0C-064F-5848-AB00-40B6F31A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0388-7040-2641-9A49-43A17B07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E90B-69AF-2241-AB26-B87A79F8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1AEAC-74A3-6F4E-879E-2C9E23858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1D0A5-0902-E44D-91C2-375D5120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34D7-5AE9-1D44-A388-C01E3BF6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4F6-8A70-334B-9D49-2A48774F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ECA4-3395-C84B-AFD9-713A4185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374D-6C6D-2A4A-98CD-B765E858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8B38-8B26-2E49-9486-6F583DEA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8C6A-7535-A34F-82E4-DFE0D4B6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515F-3F82-DF40-9830-0E7877A7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79B0B-0AC3-4E4D-90B3-FBCB63ED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5B4F-1FD3-7247-94C9-AA178370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E5EF-721D-C04C-BD21-8C6E7C66B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AF90D-C1E0-0F43-BAD4-F0FEC9FD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50D69-35D0-9F4E-8635-9ED89E5D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E5D3-A1F4-DC45-91DD-C69DA9B5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5BE-F064-724A-B775-61D09541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BA6-E80C-1B4C-BDB7-255BC9CB1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A31D-FBF9-E347-A3A9-13FA1367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3578-9AC7-FC46-8BB7-34F7C67B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67965-7EF9-1346-B272-AB16FB10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27BE-AA3A-9448-B976-B1FC222A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3F6F-1619-064B-8D1D-DCEAAB5F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5F330-A752-9D48-9EC0-871AEAA8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2EC58-A272-4440-A002-3282EE7E7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58CC4-65F3-384F-A77E-2AEC907A2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EE1FC-214D-9A48-BB62-72F220D88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17C9-EC78-EB4B-88F9-B2F07FFC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02C04-BBB4-3F4A-B857-0DF6399F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522BA-D0AE-0C4B-B851-6010F00D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7914-F3DF-1049-9A68-55515C21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D12C6-6707-C348-A7AF-DFA26B26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8D5D9-BEA5-994E-A936-B14740DC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8B8A-79D1-6A44-B56F-8B122282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1423A-D1A7-C146-8DF5-828D03BD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55BA2-80BC-DD49-9BF7-575B3BFB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4766-2763-B641-B954-44224E63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6C4A-B1B3-084D-99BF-65BFFD06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FE75-A73B-1D4D-800E-53B59E76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CF8D0-4449-F440-B32D-74ED8DDC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64F7-59BF-7F4D-9EAF-7ABAE285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87B15-667E-D443-AA5A-33E3244F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EA62E-1DFF-E848-87C0-627E2D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7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CB1D-77B0-4C44-B12F-C98FD16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627B3E-CBB4-A844-AFCB-E38481307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3AD05-3772-374F-8129-8EE6FFECE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4DE92-1B2B-4D4E-8E9F-D29401A8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FD9CB-D063-8E41-B9E5-9482F782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09386-50E2-D440-9224-A98C6A0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FFDD8-EBA4-D347-B42C-C21353FC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C690-D15A-564F-9951-75661171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B45D-1CBB-D94B-BB6F-A3E6E7536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DDCC-7222-5B42-B05E-7A9F7BA8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0EFDC-F8EF-854C-B6D4-A3E8D88B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8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39D51-2C94-FF4A-845A-8B74C53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60" y="1359243"/>
            <a:ext cx="2446638" cy="326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47800-F191-CD42-91BB-8D5F175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42" y="1359243"/>
            <a:ext cx="2446638" cy="3262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B7792-1C54-5C49-BAF3-DC17D9D3D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913" y="1359243"/>
            <a:ext cx="2446638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2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6DF28-1399-8443-9FE3-373A279A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768" y="686373"/>
            <a:ext cx="8575040" cy="52832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7F6B81-45E6-B348-B9A4-57AEC7F00867}"/>
              </a:ext>
            </a:extLst>
          </p:cNvPr>
          <p:cNvSpPr/>
          <p:nvPr/>
        </p:nvSpPr>
        <p:spPr>
          <a:xfrm>
            <a:off x="5544350" y="3800006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F055A0-F4EF-FD4F-BA92-8F0D8642DCD0}"/>
              </a:ext>
            </a:extLst>
          </p:cNvPr>
          <p:cNvSpPr/>
          <p:nvPr/>
        </p:nvSpPr>
        <p:spPr>
          <a:xfrm>
            <a:off x="7488075" y="2633271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0A37A-FB11-F246-BB66-388B08B6E1D7}"/>
              </a:ext>
            </a:extLst>
          </p:cNvPr>
          <p:cNvSpPr/>
          <p:nvPr/>
        </p:nvSpPr>
        <p:spPr>
          <a:xfrm>
            <a:off x="5653790" y="2065154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6371FB-D5E0-2942-BCE7-82CBEDCD17C5}"/>
              </a:ext>
            </a:extLst>
          </p:cNvPr>
          <p:cNvSpPr/>
          <p:nvPr/>
        </p:nvSpPr>
        <p:spPr>
          <a:xfrm>
            <a:off x="7045865" y="996507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187B60-32EB-C44E-A161-342E86FD2D69}"/>
              </a:ext>
            </a:extLst>
          </p:cNvPr>
          <p:cNvSpPr/>
          <p:nvPr/>
        </p:nvSpPr>
        <p:spPr>
          <a:xfrm>
            <a:off x="6438763" y="332797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F6A0C2-6FAA-FE4E-A6F9-3B8D8473D262}"/>
              </a:ext>
            </a:extLst>
          </p:cNvPr>
          <p:cNvSpPr/>
          <p:nvPr/>
        </p:nvSpPr>
        <p:spPr>
          <a:xfrm>
            <a:off x="3990067" y="276818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CB8A6-539E-2E40-9C40-6074A8ACEBD5}"/>
              </a:ext>
            </a:extLst>
          </p:cNvPr>
          <p:cNvSpPr txBox="1"/>
          <p:nvPr/>
        </p:nvSpPr>
        <p:spPr>
          <a:xfrm>
            <a:off x="5704816" y="20456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E98B-E0F4-EE48-9515-D619A20010A0}"/>
              </a:ext>
            </a:extLst>
          </p:cNvPr>
          <p:cNvSpPr txBox="1"/>
          <p:nvPr/>
        </p:nvSpPr>
        <p:spPr>
          <a:xfrm>
            <a:off x="7096891" y="9965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A566B-A428-6B45-A8DF-2725B115C9CE}"/>
              </a:ext>
            </a:extLst>
          </p:cNvPr>
          <p:cNvSpPr txBox="1"/>
          <p:nvPr/>
        </p:nvSpPr>
        <p:spPr>
          <a:xfrm>
            <a:off x="5595376" y="3770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8270B-5138-BF43-9233-4ED8AF25AD92}"/>
              </a:ext>
            </a:extLst>
          </p:cNvPr>
          <p:cNvSpPr/>
          <p:nvPr/>
        </p:nvSpPr>
        <p:spPr>
          <a:xfrm>
            <a:off x="2292918" y="401074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41E2-CA1A-8541-ADBD-E753ADF770AB}"/>
              </a:ext>
            </a:extLst>
          </p:cNvPr>
          <p:cNvSpPr txBox="1"/>
          <p:nvPr/>
        </p:nvSpPr>
        <p:spPr>
          <a:xfrm>
            <a:off x="2343944" y="39911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0D4D-DD1F-C047-8E2C-12F28F4B2AB8}"/>
              </a:ext>
            </a:extLst>
          </p:cNvPr>
          <p:cNvSpPr txBox="1"/>
          <p:nvPr/>
        </p:nvSpPr>
        <p:spPr>
          <a:xfrm>
            <a:off x="7539101" y="2610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F5335-1B39-1643-85B5-892871AF46C4}"/>
              </a:ext>
            </a:extLst>
          </p:cNvPr>
          <p:cNvSpPr txBox="1"/>
          <p:nvPr/>
        </p:nvSpPr>
        <p:spPr>
          <a:xfrm>
            <a:off x="6489789" y="33185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60CB-71C5-F74F-806E-8AF309F4D575}"/>
              </a:ext>
            </a:extLst>
          </p:cNvPr>
          <p:cNvSpPr txBox="1"/>
          <p:nvPr/>
        </p:nvSpPr>
        <p:spPr>
          <a:xfrm>
            <a:off x="4041093" y="2768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58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Rogers</dc:creator>
  <cp:lastModifiedBy>David Rogers</cp:lastModifiedBy>
  <cp:revision>3</cp:revision>
  <dcterms:created xsi:type="dcterms:W3CDTF">2019-11-11T20:50:48Z</dcterms:created>
  <dcterms:modified xsi:type="dcterms:W3CDTF">2019-11-11T21:18:52Z</dcterms:modified>
</cp:coreProperties>
</file>